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3" r:id="rId3"/>
    <p:sldId id="268" r:id="rId4"/>
    <p:sldId id="275" r:id="rId5"/>
    <p:sldId id="276" r:id="rId6"/>
    <p:sldId id="286" r:id="rId7"/>
    <p:sldId id="278" r:id="rId8"/>
    <p:sldId id="271" r:id="rId9"/>
    <p:sldId id="287" r:id="rId10"/>
    <p:sldId id="288" r:id="rId11"/>
    <p:sldId id="289" r:id="rId12"/>
    <p:sldId id="272" r:id="rId13"/>
    <p:sldId id="285" r:id="rId14"/>
    <p:sldId id="269" r:id="rId15"/>
    <p:sldId id="270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734DB7"/>
    <a:srgbClr val="FFF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7" autoAdjust="0"/>
    <p:restoredTop sz="94660"/>
  </p:normalViewPr>
  <p:slideViewPr>
    <p:cSldViewPr>
      <p:cViewPr>
        <p:scale>
          <a:sx n="70" d="100"/>
          <a:sy n="70" d="100"/>
        </p:scale>
        <p:origin x="-2370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AFDC5-FF9F-46A8-89A9-D60DD20879CE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37D37-9F5F-4FBE-95DE-E1A318C48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5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6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4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83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F4A03-7A4A-104F-A255-1F95B3ED66D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81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83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57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8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7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8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4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6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33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2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1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8BBC27-B963-4DA9-A138-30E4FE902DA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0"/>
            <a:ext cx="8458199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Basin Conservation: The Environmental Health of the San Marcos Watershed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15" y="2368550"/>
            <a:ext cx="4230370" cy="273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4203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</a:rPr>
              <a:t>BaCon Makes Everything Better!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524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Progress Report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97" y="0"/>
            <a:ext cx="52980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97" y="0"/>
            <a:ext cx="52980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BASINS</a:t>
            </a:r>
            <a:endParaRPr lang="en-US" sz="4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76300" y="1828800"/>
            <a:ext cx="7391400" cy="3627120"/>
          </a:xfrm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Training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800" b="1" dirty="0" smtClean="0">
                <a:latin typeface="Garamond" pitchFamily="18" charset="0"/>
              </a:rPr>
              <a:t>Using a modeling Program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800" b="1" dirty="0" smtClean="0">
                <a:latin typeface="Garamond" pitchFamily="18" charset="0"/>
              </a:rPr>
              <a:t>Working with HSPF</a:t>
            </a:r>
          </a:p>
          <a:p>
            <a:pPr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National </a:t>
            </a:r>
            <a:r>
              <a:rPr lang="en-US" sz="2800" b="1" dirty="0" err="1" smtClean="0">
                <a:latin typeface="Garamond" pitchFamily="18" charset="0"/>
              </a:rPr>
              <a:t>Hydrography</a:t>
            </a:r>
            <a:r>
              <a:rPr lang="en-US" sz="2800" b="1" dirty="0" smtClean="0">
                <a:latin typeface="Garamond" pitchFamily="18" charset="0"/>
              </a:rPr>
              <a:t> Dataset Plus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800" b="1" dirty="0" smtClean="0">
                <a:latin typeface="Garamond" pitchFamily="18" charset="0"/>
              </a:rPr>
              <a:t>Issues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800" b="1" dirty="0" smtClean="0">
                <a:latin typeface="Garamond" pitchFamily="18" charset="0"/>
              </a:rPr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10154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latin typeface="Garamond" pitchFamily="18" charset="0"/>
              </a:rPr>
              <a:t>Data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Garamon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44780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</a:pPr>
            <a:r>
              <a:rPr lang="en-US" sz="2800" b="1" dirty="0" smtClean="0">
                <a:latin typeface="Garamond" pitchFamily="18" charset="0"/>
              </a:rPr>
              <a:t>Future Plans: </a:t>
            </a:r>
          </a:p>
          <a:p>
            <a:pPr lvl="1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Apply information to ensure acceptable water standards</a:t>
            </a:r>
          </a:p>
          <a:p>
            <a:pPr lvl="2"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800" b="1" dirty="0" smtClean="0">
                <a:latin typeface="Garamond" pitchFamily="18" charset="0"/>
              </a:rPr>
              <a:t>Want clean clear water</a:t>
            </a:r>
          </a:p>
          <a:p>
            <a:pPr lvl="2"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800" b="1" dirty="0" smtClean="0">
                <a:latin typeface="Garamond" pitchFamily="18" charset="0"/>
              </a:rPr>
              <a:t>Use endangered species research</a:t>
            </a:r>
          </a:p>
          <a:p>
            <a:pPr lvl="1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 Will run all obtained data through BASINS HSPF model several times to obtain results.</a:t>
            </a:r>
          </a:p>
          <a:p>
            <a:pPr lvl="1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 Will compare of current to potential impervious cover for San Marcos 2035</a:t>
            </a:r>
          </a:p>
          <a:p>
            <a:pPr lvl="1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Will assess the of 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22014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0511" y="1905000"/>
            <a:ext cx="6096000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14400" y="1489770"/>
            <a:ext cx="7239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Future Plans: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Website with Interactive Capabilities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Dreamweaver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Detailed Final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Report</a:t>
            </a:r>
            <a:endParaRPr lang="en-US" sz="2800" b="1" dirty="0" smtClean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Poster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CD with the above listed Data, Instruction File, and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Readme File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ard Copies of Significant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aps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Final Deliverables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355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0511" y="1905000"/>
            <a:ext cx="6096000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1000" y="1539657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Mostly on Schedule, made slight extension for BASINS training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All data has been acquired as planned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Changes in endangered species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Future </a:t>
            </a: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work through Basins, Arc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Map, and data analysis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Success through hard work, communication, determination, and </a:t>
            </a: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cooperation</a:t>
            </a:r>
            <a:endParaRPr lang="en-US" sz="2800" b="1" spc="-150" dirty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ni\Local Settings\Temporary Internet Files\Content.IE5\6S73TA7K\MP90043877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</p:spPr>
      </p:pic>
      <p:pic>
        <p:nvPicPr>
          <p:cNvPr id="1027" name="Picture 3" descr="C:\Documents and Settings\Roni\Local Settings\Temporary Internet Files\Content.IE5\6S73TA7K\MP90043877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2700" y="1447800"/>
            <a:ext cx="403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 smtClean="0">
                <a:latin typeface="Garamond" pitchFamily="18" charset="0"/>
              </a:rPr>
              <a:t>       Background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>
                <a:latin typeface="Garamond" pitchFamily="18" charset="0"/>
              </a:rPr>
              <a:t>       Purpose</a:t>
            </a:r>
            <a:r>
              <a:rPr lang="en-US" sz="2800" b="1" dirty="0">
                <a:latin typeface="Garamond" pitchFamily="18" charset="0"/>
              </a:rPr>
              <a:t>		</a:t>
            </a:r>
            <a:endParaRPr lang="en-US" sz="2800" b="1" dirty="0" smtClean="0">
              <a:latin typeface="Garamond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>
                <a:latin typeface="Garamond" pitchFamily="18" charset="0"/>
              </a:rPr>
              <a:t>      Scope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>
                <a:latin typeface="Garamond" pitchFamily="18" charset="0"/>
              </a:rPr>
              <a:t> 	 Schedule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>
                <a:latin typeface="Garamond" pitchFamily="18" charset="0"/>
              </a:rPr>
              <a:t>	 Timeline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>
                <a:latin typeface="Garamond" pitchFamily="18" charset="0"/>
              </a:rPr>
              <a:t>      Data</a:t>
            </a:r>
            <a:r>
              <a:rPr lang="en-US" sz="2800" b="1" dirty="0">
                <a:latin typeface="Garamond" pitchFamily="18" charset="0"/>
              </a:rPr>
              <a:t>	</a:t>
            </a:r>
            <a:endParaRPr lang="en-US" sz="2800" b="1" dirty="0" smtClean="0">
              <a:latin typeface="Garamond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>
                <a:latin typeface="Garamond" pitchFamily="18" charset="0"/>
              </a:rPr>
              <a:t> 	 LULC Maps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>
                <a:latin typeface="Garamond" pitchFamily="18" charset="0"/>
              </a:rPr>
              <a:t> 	 BASINS</a:t>
            </a:r>
            <a:r>
              <a:rPr lang="en-US" sz="2800" b="1" dirty="0">
                <a:latin typeface="Garamond" pitchFamily="18" charset="0"/>
              </a:rPr>
              <a:t>	</a:t>
            </a:r>
            <a:endParaRPr lang="en-US" sz="2800" b="1" dirty="0" smtClean="0">
              <a:latin typeface="Garamond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>
                <a:latin typeface="Garamond" pitchFamily="18" charset="0"/>
              </a:rPr>
              <a:t>      Data Analysis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>
                <a:latin typeface="Garamond" pitchFamily="18" charset="0"/>
              </a:rPr>
              <a:t>       Final Deliverables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>
                <a:latin typeface="Garamond" pitchFamily="18" charset="0"/>
              </a:rPr>
              <a:t>      Conclusion</a:t>
            </a:r>
            <a:endParaRPr lang="en-US" sz="28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Contents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937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0511" y="1905000"/>
            <a:ext cx="6096000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62000" y="1371600"/>
            <a:ext cx="7620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Rapid growth of San Marcos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Increase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in construction, </a:t>
            </a: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impervious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cover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More runoff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Less infiltration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Non-point Source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pollution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Concern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for Health of the Upper San Marcos River Watershed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Goal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is to maintain clean, clear water and prevent harm to native species and the human water uses.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Background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355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704" y="1491293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Assist in promoting an intelligent growth design for San Marcos while maintaining the pristine environment of the aquatic systems.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Use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collected Data, Research Material, and Geospatial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Study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the impact of increased impervious cover in the Upper San Marcos River Watershed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End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result will provide interactive maps via a </a:t>
            </a: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website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Purpose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4478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All of the Upper San Marcos River Watershed going into the San Marcos River </a:t>
            </a:r>
          </a:p>
          <a:p>
            <a:pPr lvl="1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Spring Lake</a:t>
            </a:r>
          </a:p>
          <a:p>
            <a:pPr lvl="1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Until its confluence with the Blanco river</a:t>
            </a:r>
          </a:p>
          <a:p>
            <a:pPr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Western city development through the year 2035</a:t>
            </a:r>
          </a:p>
        </p:txBody>
      </p:sp>
      <p:pic>
        <p:nvPicPr>
          <p:cNvPr id="10244" name="Picture 4" descr="http://profile.ak.fbcdn.net/hprofile-ak-ash3/50262_75280972399_401294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038600"/>
            <a:ext cx="2286000" cy="2286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Scope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Schedule</a:t>
            </a:r>
            <a:endParaRPr lang="en-US" sz="4800" dirty="0">
              <a:solidFill>
                <a:srgbClr val="00009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Data Acquisition went well.</a:t>
            </a:r>
          </a:p>
          <a:p>
            <a:pPr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Due to a slight issue during the BASINS training we have to extend the amount of time allotted for it.</a:t>
            </a:r>
          </a:p>
          <a:p>
            <a:pPr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Data Analysis should not take any longer however, so the date we should be done with it is the same.</a:t>
            </a:r>
          </a:p>
          <a:p>
            <a:pPr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The time set aside for web site development, final presentation, and other final deliverables should also remain the same.</a:t>
            </a:r>
            <a:endParaRPr lang="en-US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" y="12954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9"/>
              </a:buClr>
            </a:pPr>
            <a:r>
              <a:rPr lang="en-US" sz="2800" b="1" dirty="0" smtClean="0">
                <a:latin typeface="Garamond" pitchFamily="18" charset="0"/>
              </a:rPr>
              <a:t>Calendars Include:</a:t>
            </a:r>
          </a:p>
          <a:p>
            <a:pPr lvl="1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 Data Acquisition (Orange)</a:t>
            </a:r>
          </a:p>
          <a:p>
            <a:pPr lvl="1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 BASINS training (Yellow)</a:t>
            </a:r>
          </a:p>
          <a:p>
            <a:pPr lvl="1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 Data Analysis (Light Green) </a:t>
            </a:r>
          </a:p>
          <a:p>
            <a:pPr lvl="1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 Web design and preparing the final presentation (Dark Green)</a:t>
            </a:r>
          </a:p>
          <a:p>
            <a:pPr lvl="1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 Final Editing (Blue)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Timeline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0794"/>
            <a:ext cx="2743200" cy="20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0794"/>
            <a:ext cx="2743200" cy="206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0794"/>
            <a:ext cx="2743200" cy="2062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340108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Acquisition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successfully completed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Most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downloaded directly through BASINS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National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Hydrography Dataset plus (</a:t>
            </a:r>
            <a:r>
              <a:rPr lang="en-US" sz="2800" b="1" spc="-150" dirty="0" err="1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NHDplus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 from Meadows </a:t>
            </a: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Center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Water quality guidelines from Texas Commission on Environmental Quality (TCEQ) </a:t>
            </a:r>
            <a:endParaRPr lang="en-US" sz="2800" b="1" spc="-150" dirty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Spatial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data </a:t>
            </a: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from </a:t>
            </a:r>
            <a:r>
              <a:rPr lang="en-US" sz="2800" b="1" spc="-150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Texas General Land Office and Texas State University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Land Use Data for City of San Marcos from the Meadows Center </a:t>
            </a:r>
            <a:endParaRPr lang="en-US" sz="2800" b="1" spc="-150" dirty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Research finished on the species of interest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Data</a:t>
            </a:r>
            <a:endParaRPr lang="en-US" sz="4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Garamond" pitchFamily="18" charset="0"/>
              </a:rPr>
              <a:t>LULC Maps</a:t>
            </a:r>
            <a:endParaRPr lang="en-US" sz="4800" b="1" dirty="0">
              <a:latin typeface="Garamond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60320"/>
          </a:xfrm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The land use and land cover data will be at the core of our project. </a:t>
            </a:r>
          </a:p>
          <a:p>
            <a:pPr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aramond" pitchFamily="18" charset="0"/>
              </a:rPr>
              <a:t>We decided to showcase the present and predicted LULC percentages in San Marcos in a couple of maps.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1613</TotalTime>
  <Words>511</Words>
  <Application>Microsoft Office PowerPoint</Application>
  <PresentationFormat>On-screen Show (4:3)</PresentationFormat>
  <Paragraphs>104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Basin Conservation: The Environmental Health of the San Marcos Watershed</vt:lpstr>
      <vt:lpstr>Contents</vt:lpstr>
      <vt:lpstr>Background</vt:lpstr>
      <vt:lpstr>Purpose</vt:lpstr>
      <vt:lpstr>Scope</vt:lpstr>
      <vt:lpstr>Schedule</vt:lpstr>
      <vt:lpstr>Timeline</vt:lpstr>
      <vt:lpstr>Data</vt:lpstr>
      <vt:lpstr>LULC Maps</vt:lpstr>
      <vt:lpstr>PowerPoint Presentation</vt:lpstr>
      <vt:lpstr>PowerPoint Presentation</vt:lpstr>
      <vt:lpstr>BASINS</vt:lpstr>
      <vt:lpstr>Data Analysis</vt:lpstr>
      <vt:lpstr>Final Deliverables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Basin Conservation</dc:title>
  <dc:creator>Troudonochina, Ekaterina A</dc:creator>
  <cp:lastModifiedBy>Troudonochina, Ekaterina A</cp:lastModifiedBy>
  <cp:revision>122</cp:revision>
  <dcterms:created xsi:type="dcterms:W3CDTF">2012-09-26T17:15:14Z</dcterms:created>
  <dcterms:modified xsi:type="dcterms:W3CDTF">2012-10-31T16:21:11Z</dcterms:modified>
</cp:coreProperties>
</file>